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6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15B8-07D3-4D13-BDDE-B63B6A6C30A8}" type="datetimeFigureOut">
              <a:rPr lang="zh-TW" altLang="en-US" smtClean="0"/>
              <a:t>2022/2/9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0150-F66D-4BD2-900A-8ED64E09B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95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15B8-07D3-4D13-BDDE-B63B6A6C30A8}" type="datetimeFigureOut">
              <a:rPr lang="zh-TW" altLang="en-US" smtClean="0"/>
              <a:t>2022/2/9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0150-F66D-4BD2-900A-8ED64E09B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905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15B8-07D3-4D13-BDDE-B63B6A6C30A8}" type="datetimeFigureOut">
              <a:rPr lang="zh-TW" altLang="en-US" smtClean="0"/>
              <a:t>2022/2/9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0150-F66D-4BD2-900A-8ED64E09B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12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15B8-07D3-4D13-BDDE-B63B6A6C30A8}" type="datetimeFigureOut">
              <a:rPr lang="zh-TW" altLang="en-US" smtClean="0"/>
              <a:t>2022/2/9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0150-F66D-4BD2-900A-8ED64E09B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997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15B8-07D3-4D13-BDDE-B63B6A6C30A8}" type="datetimeFigureOut">
              <a:rPr lang="zh-TW" altLang="en-US" smtClean="0"/>
              <a:t>2022/2/9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0150-F66D-4BD2-900A-8ED64E09B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988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15B8-07D3-4D13-BDDE-B63B6A6C30A8}" type="datetimeFigureOut">
              <a:rPr lang="zh-TW" altLang="en-US" smtClean="0"/>
              <a:t>2022/2/9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0150-F66D-4BD2-900A-8ED64E09B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87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15B8-07D3-4D13-BDDE-B63B6A6C30A8}" type="datetimeFigureOut">
              <a:rPr lang="zh-TW" altLang="en-US" smtClean="0"/>
              <a:t>2022/2/9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0150-F66D-4BD2-900A-8ED64E09B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547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15B8-07D3-4D13-BDDE-B63B6A6C30A8}" type="datetimeFigureOut">
              <a:rPr lang="zh-TW" altLang="en-US" smtClean="0"/>
              <a:t>2022/2/9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0150-F66D-4BD2-900A-8ED64E09B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115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15B8-07D3-4D13-BDDE-B63B6A6C30A8}" type="datetimeFigureOut">
              <a:rPr lang="zh-TW" altLang="en-US" smtClean="0"/>
              <a:t>2022/2/9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0150-F66D-4BD2-900A-8ED64E09B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56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15B8-07D3-4D13-BDDE-B63B6A6C30A8}" type="datetimeFigureOut">
              <a:rPr lang="zh-TW" altLang="en-US" smtClean="0"/>
              <a:t>2022/2/9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0150-F66D-4BD2-900A-8ED64E09B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469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15B8-07D3-4D13-BDDE-B63B6A6C30A8}" type="datetimeFigureOut">
              <a:rPr lang="zh-TW" altLang="en-US" smtClean="0"/>
              <a:t>2022/2/9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0150-F66D-4BD2-900A-8ED64E09B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249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E15B8-07D3-4D13-BDDE-B63B6A6C30A8}" type="datetimeFigureOut">
              <a:rPr lang="zh-TW" altLang="en-US" smtClean="0"/>
              <a:t>2022/2/9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B0150-F66D-4BD2-900A-8ED64E09B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201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55" y="719069"/>
            <a:ext cx="5096586" cy="455358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79094" y="4363453"/>
            <a:ext cx="2526632" cy="2245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858125" y="3382284"/>
            <a:ext cx="2251515" cy="2245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753850" y="3286031"/>
            <a:ext cx="208547" cy="20854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 smtClean="0">
                <a:solidFill>
                  <a:srgbClr val="FF0000"/>
                </a:solidFill>
              </a:rPr>
              <a:t>2</a:t>
            </a:r>
            <a:endParaRPr lang="zh-TW" altLang="en-US" sz="1100" dirty="0">
              <a:solidFill>
                <a:srgbClr val="FF0000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1155032" y="4267200"/>
            <a:ext cx="208547" cy="20854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 smtClean="0">
                <a:solidFill>
                  <a:srgbClr val="FF0000"/>
                </a:solidFill>
              </a:rPr>
              <a:t>3</a:t>
            </a:r>
            <a:endParaRPr lang="zh-TW" altLang="en-US" sz="1100" dirty="0">
              <a:solidFill>
                <a:srgbClr val="FF0000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</a:extLst>
          </a:blip>
          <a:srcRect r="6563" b="62242"/>
          <a:stretch/>
        </p:blipFill>
        <p:spPr>
          <a:xfrm>
            <a:off x="1013055" y="719069"/>
            <a:ext cx="4762103" cy="171933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802032" y="711048"/>
            <a:ext cx="307608" cy="2245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5697756" y="614795"/>
            <a:ext cx="208547" cy="20854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 smtClean="0">
                <a:solidFill>
                  <a:srgbClr val="FF0000"/>
                </a:solidFill>
              </a:rPr>
              <a:t>1</a:t>
            </a:r>
            <a:endParaRPr lang="zh-TW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9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270" y="1772652"/>
            <a:ext cx="4515480" cy="3772426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5300083" y="2953718"/>
            <a:ext cx="2600654" cy="2235902"/>
            <a:chOff x="7423480" y="2689023"/>
            <a:chExt cx="2600654" cy="2235902"/>
          </a:xfrm>
        </p:grpSpPr>
        <p:sp>
          <p:nvSpPr>
            <p:cNvPr id="7" name="矩形 6"/>
            <p:cNvSpPr/>
            <p:nvPr/>
          </p:nvSpPr>
          <p:spPr>
            <a:xfrm>
              <a:off x="7581536" y="2823410"/>
              <a:ext cx="2442598" cy="210151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7479141" y="2711578"/>
              <a:ext cx="208547" cy="2085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600" dirty="0">
                <a:solidFill>
                  <a:srgbClr val="FF000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423480" y="2689023"/>
              <a:ext cx="31611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000" dirty="0" smtClean="0">
                  <a:solidFill>
                    <a:srgbClr val="FF0000"/>
                  </a:solidFill>
                </a:rPr>
                <a:t>12</a:t>
              </a:r>
              <a:endParaRPr lang="zh-TW" altLang="en-US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7233157" y="1943066"/>
            <a:ext cx="635496" cy="447208"/>
            <a:chOff x="7423480" y="2689023"/>
            <a:chExt cx="635496" cy="447208"/>
          </a:xfrm>
        </p:grpSpPr>
        <p:sp>
          <p:nvSpPr>
            <p:cNvPr id="11" name="矩形 10"/>
            <p:cNvSpPr/>
            <p:nvPr/>
          </p:nvSpPr>
          <p:spPr>
            <a:xfrm>
              <a:off x="7581536" y="2823411"/>
              <a:ext cx="477440" cy="3128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7479141" y="2711578"/>
              <a:ext cx="208547" cy="2085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600" dirty="0">
                <a:solidFill>
                  <a:srgbClr val="FF0000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423480" y="2689023"/>
              <a:ext cx="31611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000" dirty="0" smtClean="0">
                  <a:solidFill>
                    <a:srgbClr val="FF0000"/>
                  </a:solidFill>
                </a:rPr>
                <a:t>13</a:t>
              </a:r>
              <a:endParaRPr lang="zh-TW" altLang="en-US" sz="1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87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910" y="545894"/>
            <a:ext cx="9011908" cy="55252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59305" y="657726"/>
            <a:ext cx="352927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1156910" y="545894"/>
            <a:ext cx="208547" cy="20854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 smtClean="0">
                <a:solidFill>
                  <a:srgbClr val="FF0000"/>
                </a:solidFill>
              </a:rPr>
              <a:t>4</a:t>
            </a:r>
            <a:endParaRPr lang="zh-TW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910" y="1339053"/>
            <a:ext cx="8869013" cy="514421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26296" t="10768"/>
          <a:stretch/>
        </p:blipFill>
        <p:spPr>
          <a:xfrm>
            <a:off x="3489158" y="1892967"/>
            <a:ext cx="6536765" cy="459030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59305" y="6007768"/>
            <a:ext cx="2101516" cy="475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156910" y="5895936"/>
            <a:ext cx="208547" cy="20854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 smtClean="0">
                <a:solidFill>
                  <a:srgbClr val="FF0000"/>
                </a:solidFill>
              </a:rPr>
              <a:t>5</a:t>
            </a:r>
            <a:endParaRPr lang="zh-TW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40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97" y="909286"/>
            <a:ext cx="11326806" cy="503942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9495" y="1588168"/>
            <a:ext cx="1981200" cy="4090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467100" y="1476336"/>
            <a:ext cx="196607" cy="17941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 smtClean="0">
                <a:solidFill>
                  <a:srgbClr val="FF0000"/>
                </a:solidFill>
              </a:rPr>
              <a:t>6</a:t>
            </a:r>
            <a:endParaRPr lang="zh-TW" altLang="en-US" sz="1100" dirty="0">
              <a:solidFill>
                <a:srgbClr val="FF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30667" t="13949" r="10932" b="33049"/>
          <a:stretch/>
        </p:blipFill>
        <p:spPr>
          <a:xfrm>
            <a:off x="3922295" y="1612232"/>
            <a:ext cx="6601326" cy="267101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</a:extLst>
          </a:blip>
          <a:srcRect l="80836" t="1056" r="-66" b="89871"/>
          <a:stretch/>
        </p:blipFill>
        <p:spPr>
          <a:xfrm>
            <a:off x="9593178" y="962526"/>
            <a:ext cx="217370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96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2" y="1614234"/>
            <a:ext cx="11403016" cy="36295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</a:extLst>
          </a:blip>
          <a:srcRect l="80836" t="1056" r="-66" b="89871"/>
          <a:stretch/>
        </p:blipFill>
        <p:spPr>
          <a:xfrm>
            <a:off x="9623803" y="1614234"/>
            <a:ext cx="2173705" cy="4572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15390" y="3265031"/>
            <a:ext cx="8815136" cy="1515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717086" y="3175324"/>
            <a:ext cx="196607" cy="17941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 smtClean="0">
                <a:solidFill>
                  <a:srgbClr val="FF0000"/>
                </a:solidFill>
              </a:rPr>
              <a:t>7</a:t>
            </a:r>
            <a:endParaRPr lang="zh-TW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4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633" y="145180"/>
            <a:ext cx="8316103" cy="628327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 l="81771" b="94268"/>
          <a:stretch/>
        </p:blipFill>
        <p:spPr>
          <a:xfrm>
            <a:off x="8670758" y="145180"/>
            <a:ext cx="1515978" cy="36014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86274" y="1114926"/>
            <a:ext cx="1114926" cy="3689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8383879" y="1003094"/>
            <a:ext cx="208547" cy="20854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 smtClean="0">
                <a:solidFill>
                  <a:srgbClr val="FF0000"/>
                </a:solidFill>
              </a:rPr>
              <a:t>8</a:t>
            </a:r>
            <a:endParaRPr lang="zh-TW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55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790" r="603"/>
          <a:stretch/>
        </p:blipFill>
        <p:spPr>
          <a:xfrm>
            <a:off x="3986463" y="2585920"/>
            <a:ext cx="4227096" cy="1686160"/>
          </a:xfrm>
          <a:prstGeom prst="roundRect">
            <a:avLst>
              <a:gd name="adj" fmla="val 2410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5903495" y="3777915"/>
            <a:ext cx="1114926" cy="3689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801100" y="3666083"/>
            <a:ext cx="208547" cy="20854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 smtClean="0">
                <a:solidFill>
                  <a:srgbClr val="FF0000"/>
                </a:solidFill>
              </a:rPr>
              <a:t>9</a:t>
            </a:r>
            <a:endParaRPr lang="zh-TW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1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075" y="2523998"/>
            <a:ext cx="5553850" cy="181000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 l="2340" t="3691" r="22848" b="83458"/>
          <a:stretch/>
        </p:blipFill>
        <p:spPr>
          <a:xfrm>
            <a:off x="3449053" y="2590799"/>
            <a:ext cx="4154905" cy="23261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 l="896" t="20531" r="82351" b="65732"/>
          <a:stretch/>
        </p:blipFill>
        <p:spPr>
          <a:xfrm>
            <a:off x="3368843" y="2895599"/>
            <a:ext cx="930441" cy="24865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 l="7106" t="48005" r="82351" b="40474"/>
          <a:stretch/>
        </p:blipFill>
        <p:spPr>
          <a:xfrm>
            <a:off x="3713747" y="3392906"/>
            <a:ext cx="585537" cy="208548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7423480" y="2689023"/>
            <a:ext cx="462856" cy="415124"/>
            <a:chOff x="7423480" y="2689023"/>
            <a:chExt cx="462856" cy="415124"/>
          </a:xfrm>
        </p:grpSpPr>
        <p:sp>
          <p:nvSpPr>
            <p:cNvPr id="8" name="矩形 7"/>
            <p:cNvSpPr/>
            <p:nvPr/>
          </p:nvSpPr>
          <p:spPr>
            <a:xfrm>
              <a:off x="7581536" y="2823411"/>
              <a:ext cx="304800" cy="2807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7479141" y="2711578"/>
              <a:ext cx="208547" cy="2085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600" dirty="0">
                <a:solidFill>
                  <a:srgbClr val="FF0000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423480" y="2689023"/>
              <a:ext cx="31611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000" dirty="0" smtClean="0">
                  <a:solidFill>
                    <a:srgbClr val="FF0000"/>
                  </a:solidFill>
                </a:rPr>
                <a:t>10</a:t>
              </a:r>
              <a:endParaRPr lang="zh-TW" altLang="en-US" sz="1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76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307" y="1654566"/>
            <a:ext cx="5953956" cy="398200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 l="9046" t="1354" r="21170" b="91999"/>
          <a:stretch/>
        </p:blipFill>
        <p:spPr>
          <a:xfrm>
            <a:off x="3384883" y="1708484"/>
            <a:ext cx="4154905" cy="26469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 l="154" t="9412" r="57409" b="83539"/>
          <a:stretch/>
        </p:blipFill>
        <p:spPr>
          <a:xfrm>
            <a:off x="2855495" y="2029326"/>
            <a:ext cx="2526631" cy="28073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 l="12838" t="21093" r="61431" b="72059"/>
          <a:stretch/>
        </p:blipFill>
        <p:spPr>
          <a:xfrm>
            <a:off x="3601453" y="2494547"/>
            <a:ext cx="1532021" cy="272716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7415459" y="1558055"/>
            <a:ext cx="462856" cy="415124"/>
            <a:chOff x="7423480" y="2689023"/>
            <a:chExt cx="462856" cy="415124"/>
          </a:xfrm>
        </p:grpSpPr>
        <p:sp>
          <p:nvSpPr>
            <p:cNvPr id="9" name="矩形 8"/>
            <p:cNvSpPr/>
            <p:nvPr/>
          </p:nvSpPr>
          <p:spPr>
            <a:xfrm>
              <a:off x="7581536" y="2823411"/>
              <a:ext cx="304800" cy="2807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7479141" y="2711578"/>
              <a:ext cx="208547" cy="2085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600" dirty="0">
                <a:solidFill>
                  <a:srgbClr val="FF0000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423480" y="2689023"/>
              <a:ext cx="31611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000" dirty="0" smtClean="0">
                  <a:solidFill>
                    <a:srgbClr val="FF0000"/>
                  </a:solidFill>
                </a:rPr>
                <a:t>11</a:t>
              </a:r>
              <a:endParaRPr lang="zh-TW" altLang="en-US" sz="1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301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</Words>
  <Application>Microsoft Office PowerPoint</Application>
  <PresentationFormat>寬螢幕</PresentationFormat>
  <Paragraphs>13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楊尚晏</dc:creator>
  <cp:lastModifiedBy>楊尚晏</cp:lastModifiedBy>
  <cp:revision>7</cp:revision>
  <dcterms:created xsi:type="dcterms:W3CDTF">2022-02-09T06:39:28Z</dcterms:created>
  <dcterms:modified xsi:type="dcterms:W3CDTF">2022-02-09T07:10:13Z</dcterms:modified>
</cp:coreProperties>
</file>